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71" r:id="rId1"/>
  </p:sldMasterIdLst>
  <p:notesMasterIdLst>
    <p:notesMasterId r:id="rId15"/>
  </p:notesMasterIdLst>
  <p:handoutMasterIdLst>
    <p:handoutMasterId r:id="rId16"/>
  </p:handoutMasterIdLst>
  <p:sldIdLst>
    <p:sldId id="364" r:id="rId2"/>
    <p:sldId id="376" r:id="rId3"/>
    <p:sldId id="352" r:id="rId4"/>
    <p:sldId id="361" r:id="rId5"/>
    <p:sldId id="367" r:id="rId6"/>
    <p:sldId id="365" r:id="rId7"/>
    <p:sldId id="366" r:id="rId8"/>
    <p:sldId id="371" r:id="rId9"/>
    <p:sldId id="373" r:id="rId10"/>
    <p:sldId id="368" r:id="rId11"/>
    <p:sldId id="354" r:id="rId12"/>
    <p:sldId id="374" r:id="rId13"/>
    <p:sldId id="360" r:id="rId14"/>
  </p:sldIdLst>
  <p:sldSz cx="9144000" cy="6858000" type="screen4x3"/>
  <p:notesSz cx="6858000" cy="9144000"/>
  <p:embeddedFontLst>
    <p:embeddedFont>
      <p:font typeface="Gadugi" panose="020B0502040204020203" pitchFamily="34" charset="0"/>
      <p:regular r:id="rId17"/>
      <p:bold r:id="rId18"/>
    </p:embeddedFont>
    <p:embeddedFont>
      <p:font typeface="나눔고딕" panose="020D0604000000000000" pitchFamily="50" charset="-127"/>
      <p:regular r:id="rId19"/>
      <p:bold r:id="rId20"/>
    </p:embeddedFont>
    <p:embeddedFont>
      <p:font typeface="나눔스퀘어 Bold" panose="020B0600000101010101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207">
          <p15:clr>
            <a:srgbClr val="A4A3A4"/>
          </p15:clr>
        </p15:guide>
        <p15:guide id="2" orient="horz" pos="2713">
          <p15:clr>
            <a:srgbClr val="A4A3A4"/>
          </p15:clr>
        </p15:guide>
        <p15:guide id="3" orient="horz" pos="2647">
          <p15:clr>
            <a:srgbClr val="A4A3A4"/>
          </p15:clr>
        </p15:guide>
        <p15:guide id="4" orient="horz" pos="4166">
          <p15:clr>
            <a:srgbClr val="A4A3A4"/>
          </p15:clr>
        </p15:guide>
        <p15:guide id="5" pos="158">
          <p15:clr>
            <a:srgbClr val="A4A3A4"/>
          </p15:clr>
        </p15:guide>
        <p15:guide id="6" pos="1997">
          <p15:clr>
            <a:srgbClr val="A4A3A4"/>
          </p15:clr>
        </p15:guide>
        <p15:guide id="7" pos="3771">
          <p15:clr>
            <a:srgbClr val="A4A3A4"/>
          </p15:clr>
        </p15:guide>
        <p15:guide id="8" pos="3843">
          <p15:clr>
            <a:srgbClr val="A4A3A4"/>
          </p15:clr>
        </p15:guide>
        <p15:guide id="9" pos="5604">
          <p15:clr>
            <a:srgbClr val="A4A3A4"/>
          </p15:clr>
        </p15:guide>
        <p15:guide id="10" pos="19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62F0"/>
    <a:srgbClr val="CC00CC"/>
    <a:srgbClr val="404C5E"/>
    <a:srgbClr val="7E858E"/>
    <a:srgbClr val="68727E"/>
    <a:srgbClr val="4C535C"/>
    <a:srgbClr val="FFE05B"/>
    <a:srgbClr val="FEEA54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6429" autoAdjust="0"/>
  </p:normalViewPr>
  <p:slideViewPr>
    <p:cSldViewPr>
      <p:cViewPr varScale="1">
        <p:scale>
          <a:sx n="112" d="100"/>
          <a:sy n="112" d="100"/>
        </p:scale>
        <p:origin x="1530" y="102"/>
      </p:cViewPr>
      <p:guideLst>
        <p:guide orient="horz" pos="1207"/>
        <p:guide orient="horz" pos="2713"/>
        <p:guide orient="horz" pos="2647"/>
        <p:guide orient="horz" pos="4166"/>
        <p:guide pos="158"/>
        <p:guide pos="1997"/>
        <p:guide pos="3771"/>
        <p:guide pos="3843"/>
        <p:guide pos="5604"/>
        <p:guide pos="19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48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pPr latinLnBrk="1"/>
            <a:fld id="{68F88C59-319B-4332-9A1D-2A62CFCB00D8}" type="datetimeFigureOut">
              <a:rPr lang="en-US" altLang="ko-KR" smtClean="0"/>
              <a:pPr latinLnBrk="1"/>
              <a:t>9/9/2021</a:t>
            </a:fld>
            <a:endParaRPr lang="ko-KR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B16A41B8-7DC3-4DB6-84E4-E105629EAA36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069875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968B300D-05F0-4B43-940D-46DED5A791AD}" type="datetimeFigureOut">
              <a:rPr lang="ko-KR" altLang="en-US"/>
              <a:pPr/>
              <a:t>2021-09-09</a:t>
            </a:fld>
            <a:endParaRPr lang="ko-KR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ko-KR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9B26CD33-4337-4529-948A-94F6960B2374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880799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570674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023816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693358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285648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085413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678076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140566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635078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107025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562756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346540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10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77016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lang="en-US" altLang="ko-KR" smtClean="0"/>
              <a:pPr/>
              <a:t>9/9/2021</a:t>
            </a:fld>
            <a:endParaRPr kumimoji="0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‹#›</a:t>
            </a:fld>
            <a:endParaRPr kumimoji="0"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39700" y="260648"/>
            <a:ext cx="8752780" cy="796950"/>
          </a:xfrm>
        </p:spPr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9/9/2021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60462" y="2204864"/>
            <a:ext cx="8732018" cy="936104"/>
          </a:xfrm>
        </p:spPr>
        <p:txBody>
          <a:bodyPr anchor="t">
            <a:normAutofit/>
          </a:bodyPr>
          <a:lstStyle>
            <a:lvl1pPr marL="0" indent="0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내용 입력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14184" y="3459480"/>
            <a:ext cx="8678296" cy="1553696"/>
          </a:xfrm>
        </p:spPr>
        <p:txBody>
          <a:bodyPr anchor="t">
            <a:normAutofit/>
          </a:bodyPr>
          <a:lstStyle>
            <a:lvl1pPr algn="l"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텍스트를 입력하시오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9/9/2021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9/9/2021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23791" y="6488397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en-US" altLang="ko-KR" sz="700" u="sng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 userDrawn="1"/>
        </p:nvSpPr>
        <p:spPr>
          <a:xfrm>
            <a:off x="179512" y="6237312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en-US" altLang="ko-KR" sz="700" u="sng" dirty="0">
              <a:solidFill>
                <a:srgbClr val="68727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9/9/2021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9/9/2021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9/9/2021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187576"/>
            <a:ext cx="6357392" cy="144016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9/9/2021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6516216" y="3573016"/>
            <a:ext cx="2627784" cy="27972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424808"/>
            <a:ext cx="7005464" cy="1296144"/>
          </a:xfrm>
        </p:spPr>
        <p:txBody>
          <a:bodyPr anchor="t"/>
          <a:lstStyle>
            <a:lvl1pPr algn="l">
              <a:defRPr sz="4400">
                <a:solidFill>
                  <a:srgbClr val="7E858E"/>
                </a:solidFill>
              </a:defRPr>
            </a:lvl1pPr>
          </a:lstStyle>
          <a:p>
            <a:r>
              <a:rPr lang="ko-KR" altLang="en-US"/>
              <a:t>마스터 제목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093296"/>
            <a:ext cx="2133600" cy="365125"/>
          </a:xfrm>
        </p:spPr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9/9/2021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</p:spPr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093296"/>
            <a:ext cx="2133600" cy="365125"/>
          </a:xfrm>
        </p:spPr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7164288" y="3573016"/>
            <a:ext cx="1838300" cy="28803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rgbClr val="7E858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직선 연결선 1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9/9/2021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04912" y="3452168"/>
            <a:ext cx="4318322" cy="351730"/>
          </a:xfrm>
        </p:spPr>
        <p:txBody>
          <a:bodyPr anchor="ctr"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목차를 입력하십시오</a:t>
            </a:r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98562" y="4182989"/>
            <a:ext cx="1728192" cy="1872207"/>
          </a:xfrm>
        </p:spPr>
        <p:txBody>
          <a:bodyPr>
            <a:normAutofit/>
          </a:bodyPr>
          <a:lstStyle>
            <a:lvl1pPr marL="0" indent="0">
              <a:buNone/>
              <a:defRPr sz="1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1. </a:t>
            </a:r>
            <a:r>
              <a:rPr lang="ko-KR" altLang="en-US"/>
              <a:t>꼭지 제목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30C84A2-23CF-44F5-B813-5187ED5C7D1C}" type="datetimeFigureOut">
              <a:rPr lang="en-US" altLang="ko-KR" smtClean="0">
                <a:solidFill>
                  <a:schemeClr val="tx2"/>
                </a:solidFill>
              </a:rPr>
              <a:pPr/>
              <a:t>9/9/2021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99EC173-99AE-4773-AB25-02E469A13EAE}" type="slidenum">
              <a:rPr lang="en-US" altLang="ko-KR" smtClean="0">
                <a:solidFill>
                  <a:schemeClr val="tx2"/>
                </a:solidFill>
              </a:rPr>
              <a:pPr/>
              <a:t>‹#›</a:t>
            </a:fld>
            <a:endParaRPr lang="ko-KR" altLang="en-US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95" r:id="rId3"/>
    <p:sldLayoutId id="2147483694" r:id="rId4"/>
    <p:sldLayoutId id="2147483693" r:id="rId5"/>
    <p:sldLayoutId id="2147483692" r:id="rId6"/>
    <p:sldLayoutId id="2147483691" r:id="rId7"/>
    <p:sldLayoutId id="2147483696" r:id="rId8"/>
    <p:sldLayoutId id="2147483697" r:id="rId9"/>
    <p:sldLayoutId id="2147483690" r:id="rId10"/>
    <p:sldLayoutId id="2147483689" r:id="rId11"/>
    <p:sldLayoutId id="2147483683" r:id="rId12"/>
    <p:sldLayoutId id="2147483672" r:id="rId13"/>
  </p:sldLayoutIdLst>
  <p:transition>
    <p:fade/>
  </p:transition>
  <p:txStyles>
    <p:titleStyle>
      <a:lvl1pPr algn="ctr" defTabSz="914400" rtl="0" eaLnBrk="1" latinLnBrk="1" hangingPunct="1">
        <a:spcBef>
          <a:spcPct val="0"/>
        </a:spcBef>
        <a:buNone/>
        <a:defRPr sz="3600" b="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57250"/>
            <a:ext cx="9142857" cy="5142857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583" y="857250"/>
            <a:ext cx="9210024" cy="5720818"/>
            <a:chOff x="-67166" y="0"/>
            <a:chExt cx="18420047" cy="114416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7166" y="0"/>
              <a:ext cx="18420047" cy="114416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6652" y="2064943"/>
            <a:ext cx="4348020" cy="2141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28040" y="3080552"/>
            <a:ext cx="3019447" cy="1923408"/>
            <a:chOff x="10656080" y="4446604"/>
            <a:chExt cx="6038894" cy="38468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56080" y="4446604"/>
              <a:ext cx="6038894" cy="38468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33201" y="3080552"/>
            <a:ext cx="3019447" cy="1923408"/>
            <a:chOff x="16666402" y="4446604"/>
            <a:chExt cx="6038894" cy="38468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66402" y="4446604"/>
              <a:ext cx="6038894" cy="38468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18574" y="3072886"/>
            <a:ext cx="3471918" cy="97581"/>
            <a:chOff x="11437148" y="4431271"/>
            <a:chExt cx="6943836" cy="1951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14728" y="4419526"/>
              <a:ext cx="1481058" cy="28399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8114" y="4419526"/>
              <a:ext cx="1649079" cy="28399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02561" y="4406876"/>
              <a:ext cx="310481" cy="30900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123155" y="4406876"/>
              <a:ext cx="310481" cy="3090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43183" y="4904252"/>
            <a:ext cx="3051257" cy="73135"/>
            <a:chOff x="11286365" y="8094003"/>
            <a:chExt cx="6102514" cy="14626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219898" y="8056060"/>
              <a:ext cx="115809" cy="222155"/>
              <a:chOff x="17219898" y="8056060"/>
              <a:chExt cx="115809" cy="22215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17219898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339538" y="8056060"/>
              <a:ext cx="115809" cy="222155"/>
              <a:chOff x="11339538" y="8056060"/>
              <a:chExt cx="115809" cy="22215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11339538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601553" y="8056060"/>
              <a:ext cx="115809" cy="222155"/>
              <a:chOff x="15601553" y="8056060"/>
              <a:chExt cx="115809" cy="22215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15601553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57492" y="8094003"/>
              <a:ext cx="84302" cy="146269"/>
              <a:chOff x="13657492" y="8094003"/>
              <a:chExt cx="84302" cy="14626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657492" y="8094003"/>
                <a:ext cx="84302" cy="14626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76226" y="4038423"/>
            <a:ext cx="315753" cy="81524"/>
            <a:chOff x="1152452" y="6362346"/>
            <a:chExt cx="631505" cy="16304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2452" y="6362346"/>
              <a:ext cx="631505" cy="163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080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r>
              <a:rPr lang="en-US" altLang="ko-KR" sz="2000" spc="30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spc="30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92643"/>
            <a:ext cx="2339976" cy="18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 211 A-3</a:t>
            </a:r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algn="r">
                <a:lnSpc>
                  <a:spcPct val="80000"/>
                </a:lnSpc>
              </a:pPr>
              <a:t>10</a:t>
            </a:fld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13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26981" y="174265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③</a:t>
            </a: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04173" y="47753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④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27" y="1204397"/>
            <a:ext cx="3528392" cy="3581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730" y="2204864"/>
            <a:ext cx="4857750" cy="443865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826981" y="8731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①</a:t>
            </a: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826981" y="129502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②</a:t>
            </a:r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2627784" y="1204397"/>
            <a:ext cx="1296144" cy="1000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139952" y="941082"/>
            <a:ext cx="1872208" cy="225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가입한 </a:t>
            </a: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password </a:t>
            </a: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입력란</a:t>
            </a: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2411760" y="1664357"/>
            <a:ext cx="1415221" cy="1692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3009910" y="2172405"/>
            <a:ext cx="914018" cy="1760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139952" y="1383793"/>
            <a:ext cx="36724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입력한 </a:t>
            </a: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password</a:t>
            </a: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맞다면 로그인을 성공적으로 진행시켜주고</a:t>
            </a: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틀리다면 팝업창과 함께 로그인 페이지로 재접속하는 버튼</a:t>
            </a: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39952" y="1826505"/>
            <a:ext cx="2016224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페이지로 넘어가는 버튼</a:t>
            </a: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3491880" y="6381328"/>
            <a:ext cx="33843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3923928" y="2852936"/>
            <a:ext cx="1108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923928" y="2852936"/>
            <a:ext cx="0" cy="3168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923928" y="6021288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>
            <a:off x="1619672" y="4149080"/>
            <a:ext cx="2304256" cy="636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475656" y="4883873"/>
            <a:ext cx="18722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회원가입에 필요한 정보 기입란</a:t>
            </a: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모두 필수 기재내용으로 미입력 혹은 잘못 입력시 회원가입은 실패한다</a:t>
            </a: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259964" y="619666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⑤</a:t>
            </a:r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563878" y="6307663"/>
            <a:ext cx="1872208" cy="225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양식 제출 버튼</a:t>
            </a: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95826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71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ABOUT PAGE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2060848"/>
            <a:ext cx="417646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“ALL THE PICTURES</a:t>
            </a:r>
          </a:p>
          <a:p>
            <a:pPr>
              <a:lnSpc>
                <a:spcPct val="120000"/>
              </a:lnSpc>
            </a:pPr>
            <a:r>
              <a:rPr lang="en-US" altLang="ko-KR" sz="28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 THE WORLD.”</a:t>
            </a:r>
            <a:endParaRPr lang="en-US" altLang="ko-KR" sz="28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27984" y="2060848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세상의 모든 사진들을 마음껏 즐길 수 있는</a:t>
            </a:r>
            <a:endParaRPr lang="en-US" altLang="ko-KR" sz="900" spc="-3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LifePIC</a:t>
            </a:r>
            <a:r>
              <a:rPr lang="ko-KR" altLang="en-US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09</a:t>
            </a:r>
            <a:r>
              <a:rPr lang="ko-KR" altLang="en-US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09</a:t>
            </a:r>
            <a:r>
              <a:rPr lang="ko-KR" altLang="en-US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시작된 사이트로 </a:t>
            </a:r>
            <a:endParaRPr lang="en-US" altLang="ko-KR" sz="900" spc="-3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사진으로 시작해서 우리 시대의 트렌드와 지역마다 느껴지는 감성들을 </a:t>
            </a:r>
            <a:endParaRPr lang="en-US" altLang="ko-KR" sz="900" spc="-3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느껴보실 수 있고 마음에 드는 사진을 공유하여  판매수익을 올릴 수 있는 이윤창출등</a:t>
            </a:r>
            <a:endParaRPr lang="en-US" altLang="ko-KR" sz="900" spc="-3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그전까지 경험하지못한 새로움을 보여드리겠습니다</a:t>
            </a:r>
            <a:r>
              <a:rPr lang="en-US" altLang="ko-KR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spc="-3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Space design concept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algn="r">
                <a:lnSpc>
                  <a:spcPct val="80000"/>
                </a:lnSpc>
              </a:pPr>
              <a:t>11</a:t>
            </a:fld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13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0" name="Picture 2" descr="풍경사진 촬영방법 초점을 어디에 맞추지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61" y="3645024"/>
            <a:ext cx="4267523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촬영팁]멋진 풍경사진을 위한 10가지 조언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3619823"/>
            <a:ext cx="4320480" cy="2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815632" y="965503"/>
            <a:ext cx="5184576" cy="46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14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LifePIC </a:t>
            </a:r>
            <a:r>
              <a:rPr lang="ko-KR" altLang="en-US" sz="14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사이트에 대한 부가적인 설명과</a:t>
            </a:r>
            <a:endParaRPr lang="en-US" altLang="ko-KR" sz="14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r>
              <a:rPr lang="ko-KR" altLang="en-US" sz="14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 이용법 및 규정에 대한 내용을 기입해 놓은 설명 페이지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고객센터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92643"/>
            <a:ext cx="2339976" cy="18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 211 A-3</a:t>
            </a:r>
            <a:r>
              <a:rPr lang="ko-KR" altLang="en-US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algn="r">
                <a:lnSpc>
                  <a:spcPct val="80000"/>
                </a:lnSpc>
              </a:pPr>
              <a:t>12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13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1540" y="55892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①</a:t>
            </a: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11540" y="605275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②</a:t>
            </a: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043608" y="5666726"/>
            <a:ext cx="1872208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200" b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묻는 질문 리스트</a:t>
            </a:r>
            <a:endParaRPr lang="en-US" altLang="ko-KR" sz="12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27830"/>
            <a:ext cx="7191375" cy="44672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43608" y="6124443"/>
            <a:ext cx="2520280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200" b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 클릭하면 질문관련 텍스트 출력</a:t>
            </a:r>
            <a:endParaRPr lang="en-US" altLang="ko-KR" sz="12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2519488" y="1700808"/>
            <a:ext cx="1261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519488" y="1700808"/>
            <a:ext cx="0" cy="3456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519488" y="5157192"/>
            <a:ext cx="1261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1127038" y="4509120"/>
            <a:ext cx="1392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1127038" y="4509120"/>
            <a:ext cx="0" cy="985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2645644" y="2348880"/>
            <a:ext cx="198164" cy="9273"/>
          </a:xfrm>
          <a:prstGeom prst="line">
            <a:avLst/>
          </a:prstGeom>
          <a:ln w="12700">
            <a:solidFill>
              <a:srgbClr val="7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645644" y="2358153"/>
            <a:ext cx="0" cy="3703877"/>
          </a:xfrm>
          <a:prstGeom prst="straightConnector1">
            <a:avLst/>
          </a:prstGeom>
          <a:ln w="12700">
            <a:solidFill>
              <a:srgbClr val="7D62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11540" y="1027830"/>
            <a:ext cx="45719" cy="4746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861836" y="2719676"/>
            <a:ext cx="867599" cy="3172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ABOUT PAGE</a:t>
            </a:r>
            <a:endParaRPr lang="ko-KR" altLang="en-US" sz="800">
              <a:solidFill>
                <a:schemeClr val="tx1"/>
              </a:solidFill>
              <a:latin typeface="Gadugi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870432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79512" y="3173487"/>
            <a:ext cx="6552728" cy="519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3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PROFILE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3758" y="2115316"/>
            <a:ext cx="1800200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회사명</a:t>
            </a:r>
            <a:endParaRPr lang="en-US" altLang="ko-KR" sz="12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12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주소</a:t>
            </a:r>
            <a:endParaRPr lang="en-US" altLang="ko-KR" sz="12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1200" b="1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직원 </a:t>
            </a:r>
            <a:r>
              <a:rPr lang="ko-KR" altLang="en-US" sz="12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endParaRPr lang="en-US" altLang="ko-KR" sz="12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Profile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9428" y="2152171"/>
            <a:ext cx="3028516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LifePIC</a:t>
            </a:r>
            <a:endParaRPr lang="en-US" altLang="ko-KR" sz="11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211</a:t>
            </a:r>
            <a:r>
              <a:rPr lang="ko-KR" altLang="en-US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 </a:t>
            </a:r>
            <a:r>
              <a:rPr lang="en-US" altLang="ko-KR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</a:t>
            </a:r>
            <a:r>
              <a:rPr lang="ko-KR" altLang="en-US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  </a:t>
            </a:r>
            <a:r>
              <a:rPr lang="en-US" altLang="ko-KR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701</a:t>
            </a:r>
            <a:r>
              <a:rPr lang="ko-KR" altLang="en-US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 </a:t>
            </a:r>
            <a:r>
              <a:rPr lang="en-US" altLang="ko-KR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</a:t>
            </a:r>
            <a:r>
              <a:rPr lang="ko-KR" altLang="en-US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</a:t>
            </a:r>
            <a:r>
              <a:rPr lang="en-US" altLang="ko-KR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-3 </a:t>
            </a:r>
            <a:r>
              <a:rPr lang="ko-KR" altLang="en-US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701</a:t>
            </a:r>
            <a:r>
              <a:rPr lang="ko-KR" altLang="en-US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</a:t>
            </a:r>
            <a:endParaRPr lang="en-US" altLang="ko-KR" sz="11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sz="11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  </a:t>
            </a:r>
            <a:r>
              <a:rPr lang="en-US" altLang="ko-KR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팀장 </a:t>
            </a:r>
            <a:r>
              <a:rPr lang="en-US" altLang="ko-KR" sz="11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  </a:t>
            </a:r>
            <a:r>
              <a:rPr lang="en-US" altLang="ko-KR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</a:t>
            </a:r>
            <a:r>
              <a:rPr lang="ko-KR" altLang="en-US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수석 디자이너 </a:t>
            </a:r>
            <a:r>
              <a:rPr lang="en-US" altLang="ko-KR" sz="11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  </a:t>
            </a:r>
            <a:r>
              <a:rPr lang="en-US" altLang="ko-KR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9512" y="3291016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Staff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71600" y="5583838"/>
            <a:ext cx="1732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박진형 팀장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b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262739" y="5561765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b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허원준 수석 디자이너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b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algn="r">
                <a:lnSpc>
                  <a:spcPct val="80000"/>
                </a:lnSpc>
              </a:pPr>
              <a:t>2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13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83069" y="5570354"/>
            <a:ext cx="2020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김시범 수석디자이너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09816" y="5583838"/>
            <a:ext cx="20204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이윤진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수석디자이너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b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18세 뽀로로&amp;#39;, 지난해 사상 최대 매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58" y="3778317"/>
            <a:ext cx="1104057" cy="165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뽀로로 파크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643" y="3767255"/>
            <a:ext cx="1543073" cy="154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에디(뽀롱뽀롱 뽀로로) - 나무위키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740762"/>
            <a:ext cx="1580070" cy="170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잔망 루피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014" y="3668122"/>
            <a:ext cx="1710128" cy="16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2670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79512" y="3554939"/>
            <a:ext cx="1296144" cy="306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6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 차</a:t>
            </a:r>
            <a:endParaRPr lang="ko-KR" altLang="en-US" sz="1600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3441" y="4192818"/>
            <a:ext cx="1656184" cy="179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85000"/>
              </a:lnSpc>
              <a:buAutoNum type="arabicPeriod"/>
            </a:pP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 영역</a:t>
            </a: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/>
            </a:pP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indent="-228600">
              <a:lnSpc>
                <a:spcPct val="85000"/>
              </a:lnSpc>
            </a:pPr>
            <a:r>
              <a:rPr lang="en-US" altLang="ko-KR" sz="10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   </a:t>
            </a: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indent="-228600">
              <a:lnSpc>
                <a:spcPct val="85000"/>
              </a:lnSpc>
            </a:pP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indent="-228600">
              <a:lnSpc>
                <a:spcPct val="85000"/>
              </a:lnSpc>
            </a:pPr>
            <a:r>
              <a:rPr lang="en-US" altLang="ko-KR" sz="10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  </a:t>
            </a: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 목록</a:t>
            </a: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/>
            </a:pP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indent="-228600">
              <a:lnSpc>
                <a:spcPct val="85000"/>
              </a:lnSpc>
            </a:pPr>
            <a:r>
              <a:rPr lang="en-US" altLang="ko-KR" sz="10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  </a:t>
            </a: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 작성</a:t>
            </a: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/>
            </a:pP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indent="-228600">
              <a:lnSpc>
                <a:spcPct val="85000"/>
              </a:lnSpc>
            </a:pPr>
            <a:r>
              <a:rPr lang="en-US" altLang="ko-KR" sz="10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상세 게시글</a:t>
            </a: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/>
            </a:pP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 startAt="6"/>
            </a:pP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 startAt="6"/>
            </a:pP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 startAt="6"/>
            </a:pP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ABOUT PAGE</a:t>
            </a: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51520" y="598561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9512" y="92643"/>
            <a:ext cx="2339976" cy="18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  |  13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인물사진 잘 찍는 법 ① - 카메라 위치와 구도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4320480" cy="295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여행 사진 잘 찍는 법: 사진 작가가 알려주는 여행 사진 촬영 꿀팁 by 에어비앤비 : 네이버 포스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404664"/>
            <a:ext cx="4320479" cy="295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 영역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92643"/>
            <a:ext cx="2339976" cy="18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 211 A-3</a:t>
            </a:r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algn="r">
                <a:lnSpc>
                  <a:spcPct val="80000"/>
                </a:lnSpc>
              </a:pPr>
              <a:t>4</a:t>
            </a:fld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13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67544" y="1628800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4860032" y="1628800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8316416" y="1086016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8892480" y="1511856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036"/>
            <a:ext cx="9144000" cy="42634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59795" y="187047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①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652283" y="18438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②</a:t>
            </a: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108667" y="67925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③</a:t>
            </a: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684731" y="188151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④</a:t>
            </a: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445423" y="30689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①</a:t>
            </a: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732778" y="3147886"/>
            <a:ext cx="410445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사이트의 로고가 그려진 부분</a:t>
            </a: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>
              <a:lnSpc>
                <a:spcPct val="85000"/>
              </a:lnSpc>
            </a:pP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</a:t>
            </a: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태그별 검색 기능을 추가한 게시글 검색이 가능한 검색창</a:t>
            </a: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화면으로 넘어가는 버튼</a:t>
            </a: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페이지로 넘어가는 버튼</a:t>
            </a: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4516754" y="340662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516754" y="3859097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499663" y="4228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499663" y="458804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499992" y="306896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4445423" y="343829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②</a:t>
            </a: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445423" y="381802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③</a:t>
            </a:r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445423" y="421226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④</a:t>
            </a:r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501600" y="2649187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head</a:t>
            </a:r>
            <a:endParaRPr lang="ko-KR" altLang="en-US" b="1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13478"/>
            <a:ext cx="752475" cy="704850"/>
          </a:xfrm>
          <a:prstGeom prst="rect">
            <a:avLst/>
          </a:prstGeom>
        </p:spPr>
      </p:pic>
      <p:cxnSp>
        <p:nvCxnSpPr>
          <p:cNvPr id="40" name="직선 화살표 연결선 39"/>
          <p:cNvCxnSpPr/>
          <p:nvPr/>
        </p:nvCxnSpPr>
        <p:spPr>
          <a:xfrm>
            <a:off x="675293" y="3249009"/>
            <a:ext cx="4403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293695" y="303171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⑤</a:t>
            </a:r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583668" y="3088441"/>
            <a:ext cx="1836204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사이트의 기능을 모두 열어볼 수 있는 사이드 버튼</a:t>
            </a:r>
            <a:endParaRPr lang="en-US" altLang="ko-KR" sz="12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525343"/>
            <a:ext cx="9144000" cy="334471"/>
          </a:xfrm>
          <a:prstGeom prst="rect">
            <a:avLst/>
          </a:prstGeom>
        </p:spPr>
      </p:pic>
      <p:cxnSp>
        <p:nvCxnSpPr>
          <p:cNvPr id="45" name="직선 화살표 연결선 44"/>
          <p:cNvCxnSpPr/>
          <p:nvPr/>
        </p:nvCxnSpPr>
        <p:spPr>
          <a:xfrm flipV="1">
            <a:off x="2339752" y="6237312"/>
            <a:ext cx="0" cy="28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445423" y="497503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⑥</a:t>
            </a:r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4733040" y="5071526"/>
            <a:ext cx="1855183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공유할 수 있는 </a:t>
            </a:r>
            <a:r>
              <a:rPr lang="en-US" altLang="ko-KR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SNS </a:t>
            </a: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목록</a:t>
            </a:r>
            <a:endParaRPr lang="en-US" altLang="ko-KR" sz="12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51720" y="5786582"/>
            <a:ext cx="1872208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사이트의 세부 정보 및 </a:t>
            </a:r>
            <a:endParaRPr lang="en-US" altLang="ko-KR" sz="12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 센터 주소</a:t>
            </a:r>
            <a:r>
              <a:rPr lang="en-US" altLang="ko-KR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전화번호</a:t>
            </a:r>
            <a:endParaRPr lang="en-US" altLang="ko-KR" sz="12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709193" y="572596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⑦</a:t>
            </a:r>
            <a:endParaRPr lang="ko-KR" altLang="en-US"/>
          </a:p>
        </p:txBody>
      </p:sp>
      <p:cxnSp>
        <p:nvCxnSpPr>
          <p:cNvPr id="57" name="직선 화살표 연결선 56"/>
          <p:cNvCxnSpPr/>
          <p:nvPr/>
        </p:nvCxnSpPr>
        <p:spPr>
          <a:xfrm flipH="1" flipV="1">
            <a:off x="6156176" y="5445224"/>
            <a:ext cx="2088232" cy="1080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FE99FCF-CDC9-4047-9C4B-B2CB06D533A2}"/>
              </a:ext>
            </a:extLst>
          </p:cNvPr>
          <p:cNvSpPr/>
          <p:nvPr/>
        </p:nvSpPr>
        <p:spPr>
          <a:xfrm>
            <a:off x="27673" y="1282091"/>
            <a:ext cx="1334047" cy="4031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LifePIC</a:t>
            </a:r>
            <a:endParaRPr lang="ko-KR" altLang="en-US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사이드 버튼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92643"/>
            <a:ext cx="2339976" cy="18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 211 A-3</a:t>
            </a:r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algn="r">
                <a:lnSpc>
                  <a:spcPct val="80000"/>
                </a:lnSpc>
              </a:pPr>
              <a:t>5</a:t>
            </a:fld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13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0285"/>
            <a:ext cx="9144000" cy="405289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51520" y="544522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①</a:t>
            </a:r>
            <a:endParaRPr lang="ko-KR" altLang="en-US"/>
          </a:p>
        </p:txBody>
      </p:sp>
      <p:cxnSp>
        <p:nvCxnSpPr>
          <p:cNvPr id="5" name="직선 화살표 연결선 4"/>
          <p:cNvCxnSpPr>
            <a:endCxn id="19" idx="0"/>
          </p:cNvCxnSpPr>
          <p:nvPr/>
        </p:nvCxnSpPr>
        <p:spPr>
          <a:xfrm>
            <a:off x="459269" y="2262412"/>
            <a:ext cx="0" cy="31828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7018" y="5505890"/>
            <a:ext cx="6137230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6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사이드 버튼 클릭시 사이트맵이 나타난다</a:t>
            </a:r>
            <a:r>
              <a:rPr lang="en-US" altLang="ko-KR" sz="16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6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AEA45BC-D6F2-41F6-9119-EF4ED4DAD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9975"/>
            <a:ext cx="9144000" cy="405289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62579959-5C56-42D9-AD67-5D655CC1848C}"/>
              </a:ext>
            </a:extLst>
          </p:cNvPr>
          <p:cNvSpPr/>
          <p:nvPr/>
        </p:nvSpPr>
        <p:spPr>
          <a:xfrm>
            <a:off x="107512" y="1002930"/>
            <a:ext cx="1406048" cy="4031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LifePIC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35643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92643"/>
            <a:ext cx="2339976" cy="18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 211 A-3</a:t>
            </a:r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algn="r">
                <a:lnSpc>
                  <a:spcPct val="80000"/>
                </a:lnSpc>
              </a:pPr>
              <a:t>6</a:t>
            </a:fld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13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6137" y="522385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①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6137" y="588589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②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5154"/>
            <a:ext cx="9144000" cy="420004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95010" y="5325894"/>
            <a:ext cx="764939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추천수가 가장 높은 순으로 사진을 일정 시간동안 보여주고 슬라이드 방식으로 다음 추천수가 높은 사진으로 자동으로</a:t>
            </a:r>
            <a:endParaRPr lang="en-US" altLang="ko-KR" sz="11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r>
              <a:rPr lang="ko-KR" altLang="en-US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변경된다</a:t>
            </a:r>
            <a:r>
              <a:rPr lang="en-US" altLang="ko-KR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클릭시 게시판 목록으로 넘어간다</a:t>
            </a:r>
            <a:r>
              <a:rPr lang="en-US" altLang="ko-KR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1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8028384" y="4854524"/>
            <a:ext cx="0" cy="649752"/>
          </a:xfrm>
          <a:prstGeom prst="line">
            <a:avLst/>
          </a:prstGeom>
          <a:ln w="28575">
            <a:solidFill>
              <a:srgbClr val="7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7308304" y="5504276"/>
            <a:ext cx="720080" cy="0"/>
          </a:xfrm>
          <a:prstGeom prst="straightConnector1">
            <a:avLst/>
          </a:prstGeom>
          <a:ln w="28575">
            <a:solidFill>
              <a:srgbClr val="7D62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endCxn id="18" idx="1"/>
          </p:cNvCxnSpPr>
          <p:nvPr/>
        </p:nvCxnSpPr>
        <p:spPr>
          <a:xfrm rot="5400000">
            <a:off x="-1457996" y="3784982"/>
            <a:ext cx="4009712" cy="561445"/>
          </a:xfrm>
          <a:prstGeom prst="bentConnector4">
            <a:avLst>
              <a:gd name="adj1" fmla="val 47697"/>
              <a:gd name="adj2" fmla="val 140716"/>
            </a:avLst>
          </a:prstGeom>
          <a:ln w="28575">
            <a:solidFill>
              <a:srgbClr val="7D62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05110" y="5990954"/>
            <a:ext cx="4178397" cy="236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사이트의 인상을  강렬히 심어줄만한 명언을 하나 날려준다</a:t>
            </a:r>
            <a:r>
              <a:rPr lang="en-US" altLang="ko-KR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1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A98F8EFD-B96D-4703-A081-032BF8A51B2C}"/>
              </a:ext>
            </a:extLst>
          </p:cNvPr>
          <p:cNvSpPr/>
          <p:nvPr/>
        </p:nvSpPr>
        <p:spPr>
          <a:xfrm>
            <a:off x="280341" y="985154"/>
            <a:ext cx="1334954" cy="4984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LifePIC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908706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7762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 목록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92643"/>
            <a:ext cx="2339976" cy="18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 211 A-3</a:t>
            </a:r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algn="r">
                <a:lnSpc>
                  <a:spcPct val="80000"/>
                </a:lnSpc>
              </a:pPr>
              <a:t>7</a:t>
            </a:fld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13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64" y="960285"/>
            <a:ext cx="9150364" cy="4177669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66137" y="522385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①</a:t>
            </a: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11560" y="5310804"/>
            <a:ext cx="7649398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추천수순으로 정렬해서 한화면에 네장의 사진을 보여준다</a:t>
            </a:r>
            <a:r>
              <a:rPr lang="en-US" altLang="ko-KR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하단에는 간단한 게시글의 제목과 작성자명을 볼 수 있다</a:t>
            </a:r>
            <a:r>
              <a:rPr lang="en-US" altLang="ko-KR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85000"/>
              </a:lnSpc>
            </a:pPr>
            <a:r>
              <a:rPr lang="ko-KR" altLang="en-US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클릭시 게시글 상세 페이지로 넘어간다</a:t>
            </a:r>
            <a:r>
              <a:rPr lang="en-US" altLang="ko-KR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1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66137" y="58237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②</a:t>
            </a: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11560" y="5866836"/>
            <a:ext cx="764939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 목록의 이전 버튼과 다음 버튼이다</a:t>
            </a:r>
            <a:r>
              <a:rPr lang="en-US" altLang="ko-KR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br>
              <a:rPr lang="en-US" altLang="ko-KR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누르면 다음</a:t>
            </a:r>
            <a:r>
              <a:rPr lang="en-US" altLang="ko-KR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이전 게시글 목록으로 이동한다</a:t>
            </a:r>
            <a:r>
              <a:rPr lang="en-US" altLang="ko-KR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1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8676456" y="4725144"/>
            <a:ext cx="0" cy="1331744"/>
          </a:xfrm>
          <a:prstGeom prst="line">
            <a:avLst/>
          </a:prstGeom>
          <a:ln w="28575">
            <a:solidFill>
              <a:srgbClr val="7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3635896" y="6056888"/>
            <a:ext cx="5040560" cy="0"/>
          </a:xfrm>
          <a:prstGeom prst="straightConnector1">
            <a:avLst/>
          </a:prstGeom>
          <a:ln w="28575">
            <a:solidFill>
              <a:srgbClr val="7D62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endCxn id="26" idx="1"/>
          </p:cNvCxnSpPr>
          <p:nvPr/>
        </p:nvCxnSpPr>
        <p:spPr>
          <a:xfrm>
            <a:off x="251520" y="4725144"/>
            <a:ext cx="14617" cy="1283273"/>
          </a:xfrm>
          <a:prstGeom prst="line">
            <a:avLst/>
          </a:prstGeom>
          <a:ln w="28575">
            <a:solidFill>
              <a:srgbClr val="7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6" idx="1"/>
          </p:cNvCxnSpPr>
          <p:nvPr/>
        </p:nvCxnSpPr>
        <p:spPr>
          <a:xfrm>
            <a:off x="266137" y="6008417"/>
            <a:ext cx="130366" cy="0"/>
          </a:xfrm>
          <a:prstGeom prst="straightConnector1">
            <a:avLst/>
          </a:prstGeom>
          <a:ln w="28575">
            <a:solidFill>
              <a:srgbClr val="7D62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/>
          <p:nvPr/>
        </p:nvCxnSpPr>
        <p:spPr>
          <a:xfrm rot="5400000">
            <a:off x="1056670" y="5017974"/>
            <a:ext cx="585660" cy="12700"/>
          </a:xfrm>
          <a:prstGeom prst="bentConnector3">
            <a:avLst/>
          </a:prstGeom>
          <a:ln w="28575">
            <a:solidFill>
              <a:srgbClr val="CC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3BF0B021-56EA-4F78-B6A0-5D195DD5FB95}"/>
              </a:ext>
            </a:extLst>
          </p:cNvPr>
          <p:cNvSpPr/>
          <p:nvPr/>
        </p:nvSpPr>
        <p:spPr>
          <a:xfrm>
            <a:off x="211227" y="1003987"/>
            <a:ext cx="1334047" cy="4031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LifePIC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281010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738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 작성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92643"/>
            <a:ext cx="2339976" cy="18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 211 A-3</a:t>
            </a:r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algn="r">
                <a:lnSpc>
                  <a:spcPct val="80000"/>
                </a:lnSpc>
              </a:pPr>
              <a:t>8</a:t>
            </a:fld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13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="" xmlns:a16="http://schemas.microsoft.com/office/drawing/2014/main" id="{F995E59D-EE92-4875-BEA6-63341B819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9288"/>
            <a:ext cx="6912672" cy="4823486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41160F85-BC4B-4799-AE7F-ADC448AF4D93}"/>
              </a:ext>
            </a:extLst>
          </p:cNvPr>
          <p:cNvSpPr/>
          <p:nvPr/>
        </p:nvSpPr>
        <p:spPr>
          <a:xfrm>
            <a:off x="2609975" y="5048232"/>
            <a:ext cx="36894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②</a:t>
            </a:r>
            <a:endParaRPr lang="ko-KR" altLang="en-US" sz="1350" dirty="0"/>
          </a:p>
        </p:txBody>
      </p: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FE81BC9D-9A4A-46D0-AF35-1D3F66B88269}"/>
              </a:ext>
            </a:extLst>
          </p:cNvPr>
          <p:cNvSpPr/>
          <p:nvPr/>
        </p:nvSpPr>
        <p:spPr>
          <a:xfrm>
            <a:off x="7164288" y="1889827"/>
            <a:ext cx="3116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③</a:t>
            </a:r>
            <a:endParaRPr lang="ko-KR" altLang="en-US" sz="1350" dirty="0"/>
          </a:p>
        </p:txBody>
      </p:sp>
      <p:sp>
        <p:nvSpPr>
          <p:cNvPr id="80" name="직사각형 79">
            <a:extLst>
              <a:ext uri="{FF2B5EF4-FFF2-40B4-BE49-F238E27FC236}">
                <a16:creationId xmlns="" xmlns:a16="http://schemas.microsoft.com/office/drawing/2014/main" id="{ABF2E19D-472B-40BF-AF3D-08A07DF1F096}"/>
              </a:ext>
            </a:extLst>
          </p:cNvPr>
          <p:cNvSpPr/>
          <p:nvPr/>
        </p:nvSpPr>
        <p:spPr>
          <a:xfrm>
            <a:off x="180724" y="5755721"/>
            <a:ext cx="3577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④</a:t>
            </a:r>
            <a:endParaRPr lang="ko-KR" altLang="en-US" sz="1350" dirty="0"/>
          </a:p>
        </p:txBody>
      </p: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FAF18B0B-C515-41F3-9960-A885AE5E7D3B}"/>
              </a:ext>
            </a:extLst>
          </p:cNvPr>
          <p:cNvSpPr/>
          <p:nvPr/>
        </p:nvSpPr>
        <p:spPr>
          <a:xfrm>
            <a:off x="7164288" y="1484784"/>
            <a:ext cx="3116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②</a:t>
            </a:r>
            <a:endParaRPr lang="ko-KR" altLang="en-US" sz="1350" dirty="0"/>
          </a:p>
        </p:txBody>
      </p: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26128DEB-EF55-4E53-AA0F-78B2E9769642}"/>
              </a:ext>
            </a:extLst>
          </p:cNvPr>
          <p:cNvSpPr/>
          <p:nvPr/>
        </p:nvSpPr>
        <p:spPr>
          <a:xfrm>
            <a:off x="7164288" y="2236789"/>
            <a:ext cx="3116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④</a:t>
            </a:r>
            <a:endParaRPr lang="ko-KR" altLang="en-US" sz="1350" dirty="0"/>
          </a:p>
        </p:txBody>
      </p:sp>
      <p:sp>
        <p:nvSpPr>
          <p:cNvPr id="87" name="직사각형 86">
            <a:extLst>
              <a:ext uri="{FF2B5EF4-FFF2-40B4-BE49-F238E27FC236}">
                <a16:creationId xmlns="" xmlns:a16="http://schemas.microsoft.com/office/drawing/2014/main" id="{86E2A56D-838E-43D1-85F7-E64F1739DEDD}"/>
              </a:ext>
            </a:extLst>
          </p:cNvPr>
          <p:cNvSpPr/>
          <p:nvPr/>
        </p:nvSpPr>
        <p:spPr>
          <a:xfrm>
            <a:off x="3851920" y="5694207"/>
            <a:ext cx="3577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⑤</a:t>
            </a:r>
            <a:endParaRPr lang="ko-KR" altLang="en-US" sz="1350" dirty="0"/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9C1769D7-7900-4845-B4E4-404E513F3BBE}"/>
              </a:ext>
            </a:extLst>
          </p:cNvPr>
          <p:cNvSpPr/>
          <p:nvPr/>
        </p:nvSpPr>
        <p:spPr>
          <a:xfrm>
            <a:off x="7164288" y="1167873"/>
            <a:ext cx="3116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①</a:t>
            </a:r>
            <a:endParaRPr lang="ko-KR" altLang="en-US" sz="1350" dirty="0"/>
          </a:p>
        </p:txBody>
      </p:sp>
      <p:sp>
        <p:nvSpPr>
          <p:cNvPr id="2" name="TextBox 1"/>
          <p:cNvSpPr txBox="1"/>
          <p:nvPr/>
        </p:nvSpPr>
        <p:spPr>
          <a:xfrm>
            <a:off x="2452968" y="2447310"/>
            <a:ext cx="441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452968" y="1345953"/>
            <a:ext cx="4711320" cy="1168763"/>
          </a:xfrm>
          <a:prstGeom prst="straightConnector1">
            <a:avLst/>
          </a:prstGeom>
          <a:ln w="12700">
            <a:solidFill>
              <a:srgbClr val="7D62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>
            <a:off x="899592" y="3816235"/>
            <a:ext cx="1152128" cy="0"/>
          </a:xfrm>
          <a:prstGeom prst="line">
            <a:avLst/>
          </a:prstGeom>
          <a:ln w="19050">
            <a:solidFill>
              <a:srgbClr val="7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899592" y="3816235"/>
            <a:ext cx="0" cy="1959087"/>
          </a:xfrm>
          <a:prstGeom prst="straightConnector1">
            <a:avLst/>
          </a:prstGeom>
          <a:ln w="19050">
            <a:solidFill>
              <a:srgbClr val="7D62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5580112" y="2008514"/>
            <a:ext cx="1584176" cy="356162"/>
          </a:xfrm>
          <a:prstGeom prst="straightConnector1">
            <a:avLst/>
          </a:prstGeom>
          <a:ln w="12700">
            <a:solidFill>
              <a:srgbClr val="7D62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5580112" y="2422767"/>
            <a:ext cx="1584176" cy="365200"/>
          </a:xfrm>
          <a:prstGeom prst="straightConnector1">
            <a:avLst/>
          </a:prstGeom>
          <a:ln>
            <a:solidFill>
              <a:srgbClr val="7D62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4427984" y="4795778"/>
            <a:ext cx="0" cy="959943"/>
          </a:xfrm>
          <a:prstGeom prst="straightConnector1">
            <a:avLst/>
          </a:prstGeom>
          <a:ln w="19050">
            <a:solidFill>
              <a:srgbClr val="7D62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415904" y="1216957"/>
            <a:ext cx="1855183" cy="25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 분류</a:t>
            </a:r>
            <a:endParaRPr lang="en-US" altLang="ko-KR" sz="12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15904" y="1551692"/>
            <a:ext cx="1855183" cy="25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게시물 임시저장 버튼</a:t>
            </a:r>
            <a:endParaRPr lang="en-US" altLang="ko-KR" sz="12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92726" y="2294870"/>
            <a:ext cx="1855183" cy="25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작성중인 게시물 삭제</a:t>
            </a:r>
            <a:endParaRPr lang="en-US" altLang="ko-KR" sz="12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139952" y="5741566"/>
            <a:ext cx="1855183" cy="25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게시물 업로드 버튼</a:t>
            </a:r>
            <a:endParaRPr lang="en-US" altLang="ko-KR" sz="12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80618" y="5781112"/>
            <a:ext cx="2291182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 작성란</a:t>
            </a:r>
            <a:endParaRPr lang="en-US" altLang="ko-KR" sz="12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해쉬태그를 사용할 수 있다</a:t>
            </a:r>
            <a:r>
              <a:rPr lang="en-US" altLang="ko-KR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2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0" name="직선 화살표 연결선 19"/>
          <p:cNvCxnSpPr>
            <a:endCxn id="83" idx="1"/>
          </p:cNvCxnSpPr>
          <p:nvPr/>
        </p:nvCxnSpPr>
        <p:spPr>
          <a:xfrm flipV="1">
            <a:off x="5580112" y="1634825"/>
            <a:ext cx="1584176" cy="161241"/>
          </a:xfrm>
          <a:prstGeom prst="straightConnector1">
            <a:avLst/>
          </a:prstGeom>
          <a:ln w="19050">
            <a:solidFill>
              <a:srgbClr val="7D62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392726" y="1913519"/>
            <a:ext cx="1855183" cy="25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첨부 버튼</a:t>
            </a:r>
            <a:endParaRPr lang="en-US" altLang="ko-KR" sz="12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082272" y="5741581"/>
            <a:ext cx="3061728" cy="641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게시글 작성 페이지는 모달기능을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85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이용해서 무겁지 않은 느낌으로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85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                      작성한다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5F11E257-8BE3-4016-90B0-25D12A5BFAF3}"/>
              </a:ext>
            </a:extLst>
          </p:cNvPr>
          <p:cNvSpPr/>
          <p:nvPr/>
        </p:nvSpPr>
        <p:spPr>
          <a:xfrm>
            <a:off x="0" y="1476488"/>
            <a:ext cx="1334047" cy="4031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LifePIC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771014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 게시글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92643"/>
            <a:ext cx="2339976" cy="18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 211 A-3</a:t>
            </a:r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algn="r">
                <a:lnSpc>
                  <a:spcPct val="80000"/>
                </a:lnSpc>
              </a:pPr>
              <a:t>9</a:t>
            </a:fld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13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130043B6-987B-4EAE-8DE8-FC29FE0CC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9644"/>
            <a:ext cx="9042746" cy="51435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7F10541-AB34-4285-83B1-7A05283EF0FF}"/>
              </a:ext>
            </a:extLst>
          </p:cNvPr>
          <p:cNvSpPr txBox="1"/>
          <p:nvPr/>
        </p:nvSpPr>
        <p:spPr>
          <a:xfrm>
            <a:off x="1476365" y="4686000"/>
            <a:ext cx="3259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사진의 태그 기반으로 비슷한 사진을 추천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E3DC26FA-2C85-4962-BE70-6FB5B5DC9BB8}"/>
              </a:ext>
            </a:extLst>
          </p:cNvPr>
          <p:cNvSpPr txBox="1"/>
          <p:nvPr/>
        </p:nvSpPr>
        <p:spPr>
          <a:xfrm>
            <a:off x="1528177" y="4418425"/>
            <a:ext cx="3586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작가 소개 및 내용을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업로더가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직접 기재하는 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9C8541C-7433-4D95-88A0-E6FA79AD3A38}"/>
              </a:ext>
            </a:extLst>
          </p:cNvPr>
          <p:cNvSpPr txBox="1"/>
          <p:nvPr/>
        </p:nvSpPr>
        <p:spPr>
          <a:xfrm>
            <a:off x="1528177" y="5594014"/>
            <a:ext cx="2189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 댓글을 쓰고 볼 수 있는 버튼 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7D24E7E-8E52-4299-89AB-ED9E4F196DCE}"/>
              </a:ext>
            </a:extLst>
          </p:cNvPr>
          <p:cNvSpPr txBox="1"/>
          <p:nvPr/>
        </p:nvSpPr>
        <p:spPr>
          <a:xfrm>
            <a:off x="1528177" y="5941620"/>
            <a:ext cx="22056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 추천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D311D8AC-67A1-4C32-99AF-9616CA8E8823}"/>
              </a:ext>
            </a:extLst>
          </p:cNvPr>
          <p:cNvSpPr txBox="1"/>
          <p:nvPr/>
        </p:nvSpPr>
        <p:spPr>
          <a:xfrm>
            <a:off x="1528177" y="4976301"/>
            <a:ext cx="2712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 참여자 표시 버튼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86698F14-9362-41E3-8823-4A689AB7E8D0}"/>
              </a:ext>
            </a:extLst>
          </p:cNvPr>
          <p:cNvSpPr/>
          <p:nvPr/>
        </p:nvSpPr>
        <p:spPr>
          <a:xfrm>
            <a:off x="1233174" y="4653144"/>
            <a:ext cx="3116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②</a:t>
            </a:r>
            <a:endParaRPr lang="ko-KR" altLang="en-US" sz="1350" dirty="0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1AEDC216-6144-47F0-B879-CEF13E7C6DEB}"/>
              </a:ext>
            </a:extLst>
          </p:cNvPr>
          <p:cNvSpPr/>
          <p:nvPr/>
        </p:nvSpPr>
        <p:spPr>
          <a:xfrm>
            <a:off x="1221157" y="4936384"/>
            <a:ext cx="3116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③</a:t>
            </a:r>
            <a:endParaRPr lang="ko-KR" altLang="en-US" sz="1350" dirty="0"/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65A46752-2A42-4701-8774-D95130A16A86}"/>
              </a:ext>
            </a:extLst>
          </p:cNvPr>
          <p:cNvSpPr/>
          <p:nvPr/>
        </p:nvSpPr>
        <p:spPr>
          <a:xfrm>
            <a:off x="1223041" y="5558813"/>
            <a:ext cx="3116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④</a:t>
            </a:r>
            <a:endParaRPr lang="ko-KR" altLang="en-US" sz="1350" dirty="0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1AC24AF3-AE89-4DA3-8128-37BCB3AB646C}"/>
              </a:ext>
            </a:extLst>
          </p:cNvPr>
          <p:cNvSpPr/>
          <p:nvPr/>
        </p:nvSpPr>
        <p:spPr>
          <a:xfrm>
            <a:off x="1223041" y="5903148"/>
            <a:ext cx="3577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⑤</a:t>
            </a:r>
            <a:endParaRPr lang="ko-KR" altLang="en-US" sz="1350" dirty="0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521CC90C-61D6-4821-908D-186D74B06BE8}"/>
              </a:ext>
            </a:extLst>
          </p:cNvPr>
          <p:cNvSpPr/>
          <p:nvPr/>
        </p:nvSpPr>
        <p:spPr>
          <a:xfrm>
            <a:off x="1233174" y="4388716"/>
            <a:ext cx="3116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①</a:t>
            </a:r>
            <a:endParaRPr lang="ko-KR" altLang="en-US" sz="1350" dirty="0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4D157F09-DBEC-4B56-A0DF-925CC3AEDFA2}"/>
              </a:ext>
            </a:extLst>
          </p:cNvPr>
          <p:cNvSpPr/>
          <p:nvPr/>
        </p:nvSpPr>
        <p:spPr>
          <a:xfrm>
            <a:off x="0" y="4346551"/>
            <a:ext cx="3116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①</a:t>
            </a:r>
            <a:endParaRPr lang="ko-KR" altLang="en-US" sz="1350" dirty="0"/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E141899C-E42F-4912-B529-36DD41940E52}"/>
              </a:ext>
            </a:extLst>
          </p:cNvPr>
          <p:cNvSpPr/>
          <p:nvPr/>
        </p:nvSpPr>
        <p:spPr>
          <a:xfrm>
            <a:off x="5583531" y="1054992"/>
            <a:ext cx="3116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②</a:t>
            </a:r>
            <a:endParaRPr lang="ko-KR" altLang="en-US" sz="1350" dirty="0"/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413A3EA9-2E67-412C-8467-A946798ADEDC}"/>
              </a:ext>
            </a:extLst>
          </p:cNvPr>
          <p:cNvSpPr/>
          <p:nvPr/>
        </p:nvSpPr>
        <p:spPr>
          <a:xfrm>
            <a:off x="1216553" y="4936384"/>
            <a:ext cx="3116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③</a:t>
            </a:r>
            <a:endParaRPr lang="ko-KR" altLang="en-US" sz="1350" dirty="0"/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D08E5881-9364-4F2E-A9E2-65268D286FDA}"/>
              </a:ext>
            </a:extLst>
          </p:cNvPr>
          <p:cNvSpPr/>
          <p:nvPr/>
        </p:nvSpPr>
        <p:spPr>
          <a:xfrm>
            <a:off x="5997034" y="5073847"/>
            <a:ext cx="3116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③</a:t>
            </a:r>
            <a:endParaRPr lang="ko-KR" altLang="en-US" sz="1350" dirty="0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5E7D4A73-45FE-4A22-86D2-CA9C2068385A}"/>
              </a:ext>
            </a:extLst>
          </p:cNvPr>
          <p:cNvSpPr/>
          <p:nvPr/>
        </p:nvSpPr>
        <p:spPr>
          <a:xfrm>
            <a:off x="7611219" y="5073847"/>
            <a:ext cx="3116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④</a:t>
            </a:r>
            <a:endParaRPr lang="ko-KR" altLang="en-US" sz="1350" dirty="0"/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5B14370D-601B-4A47-B958-6A9CAE0DB89B}"/>
              </a:ext>
            </a:extLst>
          </p:cNvPr>
          <p:cNvSpPr/>
          <p:nvPr/>
        </p:nvSpPr>
        <p:spPr>
          <a:xfrm>
            <a:off x="8577613" y="5045551"/>
            <a:ext cx="3577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⑤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35020999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01_밝은나눔">
  <a:themeElements>
    <a:clrScheme name="사용자 지정 4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595959"/>
      </a:folHlink>
    </a:clrScheme>
    <a:fontScheme name="나눔고딕">
      <a:majorFont>
        <a:latin typeface="나눔 고딕"/>
        <a:ea typeface="나눔 고딕"/>
        <a:cs typeface=""/>
      </a:majorFont>
      <a:minorFont>
        <a:latin typeface="나눔 고딕"/>
        <a:ea typeface="나눔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515</Words>
  <Application>Microsoft Office PowerPoint</Application>
  <PresentationFormat>화면 슬라이드 쇼(4:3)</PresentationFormat>
  <Paragraphs>178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돋움</vt:lpstr>
      <vt:lpstr>Gadugi</vt:lpstr>
      <vt:lpstr>나눔고딕</vt:lpstr>
      <vt:lpstr>Arial</vt:lpstr>
      <vt:lpstr>나눔스퀘어 Bold</vt:lpstr>
      <vt:lpstr>맑은 고딕</vt:lpstr>
      <vt:lpstr>나눔 고딕</vt:lpstr>
      <vt:lpstr>Calibri</vt:lpstr>
      <vt:lpstr>d01_밝은나눔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2011-08-14T07:11:32Z</dcterms:created>
  <dcterms:modified xsi:type="dcterms:W3CDTF">2021-09-09T07:49:33Z</dcterms:modified>
</cp:coreProperties>
</file>